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essa busca funcionar, a função para cálculo de epsilon em função de n
deve ser monotônica.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vitor, daniel</dc:creator>
  <cp:lastModifiedBy>vitor, daniel</cp:lastModifiedBy>
  <cp:revision>1</cp:revision>
  <dcterms:created xsi:type="dcterms:W3CDTF">2021-12-16T03:55:44Z</dcterms:created>
  <dcterms:modified xsi:type="dcterms:W3CDTF">2021-12-16T03:55:44Z</dcterms:modified>
</cp:coreProperties>
</file>